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00"/>
    <p:restoredTop sz="94624"/>
  </p:normalViewPr>
  <p:slideViewPr>
    <p:cSldViewPr snapToGrid="0" snapToObjects="1">
      <p:cViewPr>
        <p:scale>
          <a:sx n="88" d="100"/>
          <a:sy n="88" d="100"/>
        </p:scale>
        <p:origin x="122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Relations &amp;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Algebra 1/domain &amp; 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076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that a relation is a function if each element of domain  is assigned to exactly one element in the range.</a:t>
            </a:r>
          </a:p>
          <a:p>
            <a:r>
              <a:rPr lang="en-US" dirty="0" smtClean="0"/>
              <a:t>Determine a reasonable domain &amp; range and identify constraints on the domain based on the context of a real-world problem.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439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 between sets of information. </a:t>
            </a:r>
          </a:p>
          <a:p>
            <a:pPr lvl="1"/>
            <a:r>
              <a:rPr lang="en-US" dirty="0" smtClean="0"/>
              <a:t>Example: If we group everyone in this class according to their height in relation to their name or hair color in relation to their name.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32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828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EQ: What is a function?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02267"/>
            <a:ext cx="10178322" cy="4677325"/>
          </a:xfrm>
        </p:spPr>
        <p:txBody>
          <a:bodyPr/>
          <a:lstStyle/>
          <a:p>
            <a:r>
              <a:rPr lang="en-US" dirty="0" smtClean="0"/>
              <a:t>A function is a relation for which each input has exactly one output</a:t>
            </a:r>
          </a:p>
          <a:p>
            <a:pPr lvl="1"/>
            <a:r>
              <a:rPr lang="en-US" dirty="0" smtClean="0"/>
              <a:t>Input = x-value = independent variable</a:t>
            </a:r>
          </a:p>
          <a:p>
            <a:pPr lvl="1"/>
            <a:r>
              <a:rPr lang="en-US" dirty="0" smtClean="0"/>
              <a:t>Output = y-value = dependent variable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200" y="2509859"/>
            <a:ext cx="7645400" cy="336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91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67" y="505354"/>
            <a:ext cx="9008533" cy="4388379"/>
          </a:xfrm>
        </p:spPr>
      </p:pic>
      <p:sp>
        <p:nvSpPr>
          <p:cNvPr id="5" name="TextBox 4"/>
          <p:cNvSpPr txBox="1"/>
          <p:nvPr/>
        </p:nvSpPr>
        <p:spPr>
          <a:xfrm>
            <a:off x="1943101" y="5486400"/>
            <a:ext cx="8290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Think about there being one Queen for every one King!! It’s not a function if the Queen has more than one King.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474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(314)546-8679		Rhonda</a:t>
            </a:r>
          </a:p>
          <a:p>
            <a:r>
              <a:rPr lang="en-US" dirty="0" smtClean="0"/>
              <a:t>(213)456-2354		Kelly</a:t>
            </a:r>
          </a:p>
          <a:p>
            <a:r>
              <a:rPr lang="en-US" dirty="0" smtClean="0"/>
              <a:t>(452)672-1290		Robert</a:t>
            </a:r>
          </a:p>
          <a:p>
            <a:r>
              <a:rPr lang="en-US" dirty="0" smtClean="0"/>
              <a:t>(314)5091278		Forester</a:t>
            </a:r>
          </a:p>
          <a:p>
            <a:r>
              <a:rPr lang="en-US" dirty="0" smtClean="0"/>
              <a:t>(345)341-3478		Drake</a:t>
            </a:r>
          </a:p>
          <a:p>
            <a:r>
              <a:rPr lang="en-US" dirty="0" smtClean="0"/>
              <a:t>(212)876-3476		Karen</a:t>
            </a:r>
          </a:p>
          <a:p>
            <a:endParaRPr lang="en-US" dirty="0"/>
          </a:p>
          <a:p>
            <a:r>
              <a:rPr lang="en-US" dirty="0" smtClean="0"/>
              <a:t>Is is possible to dial Karen’s number and get Robert on the phone? How? 	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437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Input/Output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hear input &amp; output, think of the coordinate point (</a:t>
            </a:r>
            <a:r>
              <a:rPr lang="en-US" dirty="0" err="1" smtClean="0"/>
              <a:t>x,y</a:t>
            </a:r>
            <a:r>
              <a:rPr lang="en-US" dirty="0" smtClean="0"/>
              <a:t>); where x=input and y=output.</a:t>
            </a:r>
          </a:p>
          <a:p>
            <a:r>
              <a:rPr lang="en-US" dirty="0" smtClean="0"/>
              <a:t>When you put in x-value, you get out y-value. </a:t>
            </a:r>
          </a:p>
        </p:txBody>
      </p:sp>
    </p:spTree>
    <p:extLst>
      <p:ext uri="{BB962C8B-B14F-4D97-AF65-F5344CB8AC3E}">
        <p14:creationId xmlns:p14="http://schemas.microsoft.com/office/powerpoint/2010/main" val="1157395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&amp;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319868"/>
            <a:ext cx="10178322" cy="3593591"/>
          </a:xfrm>
        </p:spPr>
        <p:txBody>
          <a:bodyPr/>
          <a:lstStyle/>
          <a:p>
            <a:r>
              <a:rPr lang="en-US" b="1" dirty="0" smtClean="0"/>
              <a:t>Domain is your x-value(input)</a:t>
            </a:r>
          </a:p>
          <a:p>
            <a:r>
              <a:rPr lang="en-US" b="1" dirty="0" smtClean="0"/>
              <a:t>Range is your y-value(output)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997163"/>
              </p:ext>
            </p:extLst>
          </p:nvPr>
        </p:nvGraphicFramePr>
        <p:xfrm>
          <a:off x="2032000" y="3826619"/>
          <a:ext cx="8128002" cy="816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  <a:gridCol w="1354667"/>
                <a:gridCol w="1354667"/>
              </a:tblGrid>
              <a:tr h="451186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229979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16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04687"/>
            <a:ext cx="10178322" cy="4674906"/>
          </a:xfrm>
        </p:spPr>
        <p:txBody>
          <a:bodyPr/>
          <a:lstStyle/>
          <a:p>
            <a:r>
              <a:rPr lang="en-US" dirty="0" smtClean="0"/>
              <a:t>Example 1/page 89</a:t>
            </a:r>
          </a:p>
          <a:p>
            <a:endParaRPr lang="en-US" dirty="0"/>
          </a:p>
          <a:p>
            <a:r>
              <a:rPr lang="en-US" dirty="0" smtClean="0"/>
              <a:t>Student’s Do: </a:t>
            </a:r>
          </a:p>
          <a:p>
            <a:r>
              <a:rPr lang="en-US" dirty="0" smtClean="0"/>
              <a:t>Identify the domain &amp; Range of each function</a:t>
            </a:r>
          </a:p>
          <a:p>
            <a:pPr lvl="1"/>
            <a:r>
              <a:rPr lang="en-US" dirty="0" smtClean="0"/>
              <a:t>A.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B. 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551322"/>
              </p:ext>
            </p:extLst>
          </p:nvPr>
        </p:nvGraphicFramePr>
        <p:xfrm>
          <a:off x="2394857" y="2954867"/>
          <a:ext cx="431074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7686"/>
                <a:gridCol w="1077686"/>
                <a:gridCol w="1077686"/>
                <a:gridCol w="10776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140883"/>
              </p:ext>
            </p:extLst>
          </p:nvPr>
        </p:nvGraphicFramePr>
        <p:xfrm>
          <a:off x="2394855" y="3909366"/>
          <a:ext cx="431074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7687"/>
                <a:gridCol w="1077687"/>
                <a:gridCol w="1077687"/>
                <a:gridCol w="10776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97034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60</TotalTime>
  <Words>239</Words>
  <Application>Microsoft Macintosh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Gill Sans MT</vt:lpstr>
      <vt:lpstr>Impact</vt:lpstr>
      <vt:lpstr>Arial</vt:lpstr>
      <vt:lpstr>Badge</vt:lpstr>
      <vt:lpstr>Relations &amp; Functions</vt:lpstr>
      <vt:lpstr>Objectives</vt:lpstr>
      <vt:lpstr>What is a relation</vt:lpstr>
      <vt:lpstr>EQ: What is a function? </vt:lpstr>
      <vt:lpstr>PowerPoint Presentation</vt:lpstr>
      <vt:lpstr>example</vt:lpstr>
      <vt:lpstr>Input/Output</vt:lpstr>
      <vt:lpstr>Domain &amp; Range</vt:lpstr>
      <vt:lpstr>Examples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 &amp; Functions</dc:title>
  <dc:creator>Tameka Wiggins</dc:creator>
  <cp:lastModifiedBy>Tameka Wiggins</cp:lastModifiedBy>
  <cp:revision>7</cp:revision>
  <dcterms:created xsi:type="dcterms:W3CDTF">2017-11-06T00:56:39Z</dcterms:created>
  <dcterms:modified xsi:type="dcterms:W3CDTF">2018-11-19T14:23:26Z</dcterms:modified>
</cp:coreProperties>
</file>