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0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47"/>
    <p:restoredTop sz="94624"/>
  </p:normalViewPr>
  <p:slideViewPr>
    <p:cSldViewPr snapToGrid="0" snapToObjects="1">
      <p:cViewPr varScale="1">
        <p:scale>
          <a:sx n="104" d="100"/>
          <a:sy n="104" d="100"/>
        </p:scale>
        <p:origin x="7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F2F6-D9E0-3947-B1C0-45FB93F91B6D}" type="datetimeFigureOut">
              <a:rPr lang="en-US" smtClean="0"/>
              <a:t>7/3/18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086C6BB-30B7-A348-AF0C-9933EEAFC6B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F2F6-D9E0-3947-B1C0-45FB93F91B6D}" type="datetimeFigureOut">
              <a:rPr lang="en-US" smtClean="0"/>
              <a:t>7/3/18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C6BB-30B7-A348-AF0C-9933EEAFC6B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F2F6-D9E0-3947-B1C0-45FB93F91B6D}" type="datetimeFigureOut">
              <a:rPr lang="en-US" smtClean="0"/>
              <a:t>7/3/18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C6BB-30B7-A348-AF0C-9933EEAFC6B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F2F6-D9E0-3947-B1C0-45FB93F91B6D}" type="datetimeFigureOut">
              <a:rPr lang="en-US" smtClean="0"/>
              <a:t>7/3/18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C6BB-30B7-A348-AF0C-9933EEAFC6B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830F2F6-D9E0-3947-B1C0-45FB93F91B6D}" type="datetimeFigureOut">
              <a:rPr lang="en-US" smtClean="0"/>
              <a:t>7/3/18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086C6BB-30B7-A348-AF0C-9933EEAFC6B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F2F6-D9E0-3947-B1C0-45FB93F91B6D}" type="datetimeFigureOut">
              <a:rPr lang="en-US" smtClean="0"/>
              <a:t>7/3/18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C6BB-30B7-A348-AF0C-9933EEAFC6B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F2F6-D9E0-3947-B1C0-45FB93F91B6D}" type="datetimeFigureOut">
              <a:rPr lang="en-US" smtClean="0"/>
              <a:t>7/3/18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C6BB-30B7-A348-AF0C-9933EEAFC6B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F2F6-D9E0-3947-B1C0-45FB93F91B6D}" type="datetimeFigureOut">
              <a:rPr lang="en-US" smtClean="0"/>
              <a:t>7/3/18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C6BB-30B7-A348-AF0C-9933EEAFC6B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F2F6-D9E0-3947-B1C0-45FB93F91B6D}" type="datetimeFigureOut">
              <a:rPr lang="en-US" smtClean="0"/>
              <a:t>7/3/18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C6BB-30B7-A348-AF0C-9933EEAFC6B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F2F6-D9E0-3947-B1C0-45FB93F91B6D}" type="datetimeFigureOut">
              <a:rPr lang="en-US" smtClean="0"/>
              <a:t>7/3/18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C6BB-30B7-A348-AF0C-9933EEAFC6B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F2F6-D9E0-3947-B1C0-45FB93F91B6D}" type="datetimeFigureOut">
              <a:rPr lang="en-US" smtClean="0"/>
              <a:t>7/3/18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C6BB-30B7-A348-AF0C-9933EEAFC6B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830F2F6-D9E0-3947-B1C0-45FB93F91B6D}" type="datetimeFigureOut">
              <a:rPr lang="en-US" smtClean="0"/>
              <a:t>7/3/18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086C6BB-30B7-A348-AF0C-9933EEAFC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Compound Inequalities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Algebra I </a:t>
            </a:r>
          </a:p>
          <a:p>
            <a:r>
              <a:rPr lang="en-US" sz="3600" dirty="0" smtClean="0"/>
              <a:t>Ms. Wiggins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5972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09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Exit Slip</a:t>
            </a:r>
            <a:endParaRPr lang="en-US" sz="6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4400" dirty="0" smtClean="0"/>
                  <a:t>Solve each compound inequality and graph the solution.</a:t>
                </a:r>
              </a:p>
              <a:p>
                <a:pPr marL="0" indent="0">
                  <a:buNone/>
                </a:pPr>
                <a:r>
                  <a:rPr lang="en-US" sz="4400" dirty="0" smtClean="0"/>
                  <a:t>4x </a:t>
                </a:r>
                <a:r>
                  <a:rPr lang="mr-IN" sz="4400" dirty="0" smtClean="0"/>
                  <a:t>–</a:t>
                </a:r>
                <a:r>
                  <a:rPr lang="en-US" sz="4400" dirty="0" smtClean="0"/>
                  <a:t> 1 </a:t>
                </a:r>
                <a14:m>
                  <m:oMath xmlns:m="http://schemas.openxmlformats.org/officeDocument/2006/math">
                    <m:r>
                      <a:rPr lang="mr-IN" sz="4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&gt;</m:t>
                    </m:r>
                    <m:r>
                      <a:rPr lang="en-US" sz="4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3  </m:t>
                    </m:r>
                    <m:r>
                      <a:rPr lang="en-US" sz="4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𝑎𝑛𝑑</m:t>
                    </m:r>
                    <m:r>
                      <a:rPr lang="en-US" sz="4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−2</m:t>
                    </m:r>
                    <m:d>
                      <m:dPr>
                        <m:ctrlPr>
                          <a:rPr lang="en-US" sz="4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3</m:t>
                        </m:r>
                        <m:r>
                          <a:rPr lang="en-US" sz="4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−4</m:t>
                        </m:r>
                      </m:e>
                    </m:d>
                    <m:r>
                      <a:rPr lang="en-US" sz="4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≥−16</m:t>
                    </m:r>
                  </m:oMath>
                </a14:m>
                <a:endParaRPr lang="en-US" sz="4400" b="0" dirty="0" smtClean="0"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485" t="-4662" r="-1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47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Addressed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HSA.CED.A.1 Create equations and inequalities in one variable and use them to solve problems.</a:t>
            </a:r>
          </a:p>
          <a:p>
            <a:r>
              <a:rPr lang="en-US" altLang="en-US" dirty="0" smtClean="0"/>
              <a:t>HSA.CEDA.3 Represent constraints by equations or inequalities, and by systems of equations and/or inequalities, and interpret solutions as viable or nonviable options in a modeling context. </a:t>
            </a:r>
          </a:p>
          <a:p>
            <a:r>
              <a:rPr lang="en-US" altLang="en-US" dirty="0" smtClean="0"/>
              <a:t>HAS.REI.B3 Solve linear equations and inequalities in one variable, including equations with coefficients represented by letters. </a:t>
            </a:r>
          </a:p>
        </p:txBody>
      </p:sp>
    </p:spTree>
    <p:extLst>
      <p:ext uri="{BB962C8B-B14F-4D97-AF65-F5344CB8AC3E}">
        <p14:creationId xmlns:p14="http://schemas.microsoft.com/office/powerpoint/2010/main" val="1819519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 Now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78375"/>
              </a:xfrm>
            </p:spPr>
            <p:txBody>
              <a:bodyPr/>
              <a:lstStyle/>
              <a:p>
                <a:r>
                  <a:rPr lang="en-US" dirty="0" smtClean="0"/>
                  <a:t>Label the three items below as a graph, inequality or compound inequality.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X </a:t>
                </a:r>
                <a14:m>
                  <m:oMath xmlns:m="http://schemas.openxmlformats.org/officeDocument/2006/math">
                    <m:r>
                      <a:rPr lang="mr-IN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&gt;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4</m:t>
                    </m:r>
                  </m:oMath>
                </a14:m>
                <a:endParaRPr lang="en-US" b="0" dirty="0" smtClean="0">
                  <a:ea typeface="Cambria Math" charset="0"/>
                  <a:cs typeface="Cambria Math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b="0" dirty="0" smtClean="0">
                  <a:ea typeface="Cambria Math" charset="0"/>
                  <a:cs typeface="Cambria Math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4 </a:t>
                </a:r>
                <a14:m>
                  <m:oMath xmlns:m="http://schemas.openxmlformats.org/officeDocument/2006/math">
                    <m:r>
                      <a:rPr lang="mr-IN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&lt;10</m:t>
                    </m:r>
                  </m:oMath>
                </a14:m>
                <a:endParaRPr lang="en-US" b="0" dirty="0" smtClean="0">
                  <a:ea typeface="Cambria Math" charset="0"/>
                  <a:cs typeface="Cambria Math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b="0" dirty="0" smtClean="0">
                  <a:ea typeface="Cambria Math" charset="0"/>
                  <a:cs typeface="Cambria Math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ea typeface="Cambria Math" charset="0"/>
                    <a:cs typeface="Cambria Math" charset="0"/>
                  </a:rPr>
                  <a:t> </a:t>
                </a:r>
                <a:endParaRPr lang="en-US" b="0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78375"/>
              </a:xfrm>
              <a:blipFill rotWithShape="0">
                <a:blip r:embed="rId2"/>
                <a:stretch>
                  <a:fillRect l="-348" t="-1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394200"/>
            <a:ext cx="4394200" cy="13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88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Objective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Students will be able to create and solve a system of inequalities. Interpret the solution to a compound inequality within a modeling context.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76482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Essential Understanding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 compound inequality is a combination of two or more inequalities used to describe multiple constraints.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04301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8000"/>
            <a:ext cx="12192000" cy="8636000"/>
          </a:xfrm>
        </p:spPr>
      </p:pic>
    </p:spTree>
    <p:extLst>
      <p:ext uri="{BB962C8B-B14F-4D97-AF65-F5344CB8AC3E}">
        <p14:creationId xmlns:p14="http://schemas.microsoft.com/office/powerpoint/2010/main" val="534997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-2032000"/>
            <a:ext cx="11633200" cy="88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85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-2489200"/>
            <a:ext cx="11988800" cy="93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05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-2108200"/>
            <a:ext cx="7112000" cy="10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955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33</TotalTime>
  <Words>168</Words>
  <Application>Microsoft Macintosh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Cambria Math</vt:lpstr>
      <vt:lpstr>Mangal</vt:lpstr>
      <vt:lpstr>Rockwell</vt:lpstr>
      <vt:lpstr>Rockwell Condensed</vt:lpstr>
      <vt:lpstr>Rockwell Extra Bold</vt:lpstr>
      <vt:lpstr>Wingdings</vt:lpstr>
      <vt:lpstr>Wood Type</vt:lpstr>
      <vt:lpstr>Compound Inequalities </vt:lpstr>
      <vt:lpstr>Standards Addressed</vt:lpstr>
      <vt:lpstr>Do Now</vt:lpstr>
      <vt:lpstr>Objective</vt:lpstr>
      <vt:lpstr>Essential Understanding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Exit Slip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Compound Inequalities </dc:title>
  <dc:creator>Tameka Wiggins</dc:creator>
  <cp:lastModifiedBy>Tameka Wiggins</cp:lastModifiedBy>
  <cp:revision>3</cp:revision>
  <dcterms:created xsi:type="dcterms:W3CDTF">2018-07-03T20:48:09Z</dcterms:created>
  <dcterms:modified xsi:type="dcterms:W3CDTF">2018-07-03T21:21:28Z</dcterms:modified>
</cp:coreProperties>
</file>