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47"/>
    <p:restoredTop sz="94624"/>
  </p:normalViewPr>
  <p:slideViewPr>
    <p:cSldViewPr snapToGrid="0" snapToObjects="1">
      <p:cViewPr varScale="1">
        <p:scale>
          <a:sx n="104" d="100"/>
          <a:sy n="104" d="100"/>
        </p:scale>
        <p:origin x="7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A226-168F-4841-9A70-9561E6FD1443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2B6-2D5F-FA44-8CB3-8451E71A5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2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A226-168F-4841-9A70-9561E6FD1443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2B6-2D5F-FA44-8CB3-8451E71A5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5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A226-168F-4841-9A70-9561E6FD1443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2B6-2D5F-FA44-8CB3-8451E71A5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4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A226-168F-4841-9A70-9561E6FD1443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2B6-2D5F-FA44-8CB3-8451E71A5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A226-168F-4841-9A70-9561E6FD1443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2B6-2D5F-FA44-8CB3-8451E71A5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A226-168F-4841-9A70-9561E6FD1443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2B6-2D5F-FA44-8CB3-8451E71A5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0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A226-168F-4841-9A70-9561E6FD1443}" type="datetimeFigureOut">
              <a:rPr lang="en-US" smtClean="0"/>
              <a:t>6/6/18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2B6-2D5F-FA44-8CB3-8451E71A5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1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A226-168F-4841-9A70-9561E6FD1443}" type="datetimeFigureOut">
              <a:rPr lang="en-US" smtClean="0"/>
              <a:t>6/6/18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2B6-2D5F-FA44-8CB3-8451E71A5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8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A226-168F-4841-9A70-9561E6FD1443}" type="datetimeFigureOut">
              <a:rPr lang="en-US" smtClean="0"/>
              <a:t>6/6/18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2B6-2D5F-FA44-8CB3-8451E71A5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6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A226-168F-4841-9A70-9561E6FD1443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2B6-2D5F-FA44-8CB3-8451E71A5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9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A226-168F-4841-9A70-9561E6FD1443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D2B6-2D5F-FA44-8CB3-8451E71A5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5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9A226-168F-4841-9A70-9561E6FD1443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7D2B6-2D5F-FA44-8CB3-8451E71A5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Mathematical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Algebra I </a:t>
            </a:r>
          </a:p>
          <a:p>
            <a:r>
              <a:rPr lang="en-US" dirty="0" smtClean="0"/>
              <a:t>Ms. Wiggins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926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 are operations of numbers and letters written as words and/or numbers and letters as one term.</a:t>
            </a:r>
          </a:p>
          <a:p>
            <a:r>
              <a:rPr lang="en-US" dirty="0" smtClean="0"/>
              <a:t>Expressions can be written algebraically using numbers and letters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Algebraic Example: 2 + b    Written Example: two more than some number b </a:t>
            </a:r>
          </a:p>
        </p:txBody>
      </p:sp>
    </p:spTree>
    <p:extLst>
      <p:ext uri="{BB962C8B-B14F-4D97-AF65-F5344CB8AC3E}">
        <p14:creationId xmlns:p14="http://schemas.microsoft.com/office/powerpoint/2010/main" val="1150639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058" y="381000"/>
            <a:ext cx="7719883" cy="5795963"/>
          </a:xfrm>
        </p:spPr>
      </p:pic>
    </p:spTree>
    <p:extLst>
      <p:ext uri="{BB962C8B-B14F-4D97-AF65-F5344CB8AC3E}">
        <p14:creationId xmlns:p14="http://schemas.microsoft.com/office/powerpoint/2010/main" val="495446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015" y="778476"/>
            <a:ext cx="7451125" cy="4942702"/>
          </a:xfrm>
        </p:spPr>
      </p:pic>
    </p:spTree>
    <p:extLst>
      <p:ext uri="{BB962C8B-B14F-4D97-AF65-F5344CB8AC3E}">
        <p14:creationId xmlns:p14="http://schemas.microsoft.com/office/powerpoint/2010/main" val="371979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787400"/>
            <a:ext cx="9017000" cy="5232400"/>
          </a:xfrm>
        </p:spPr>
      </p:pic>
    </p:spTree>
    <p:extLst>
      <p:ext uri="{BB962C8B-B14F-4D97-AF65-F5344CB8AC3E}">
        <p14:creationId xmlns:p14="http://schemas.microsoft.com/office/powerpoint/2010/main" val="12354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800" y="114300"/>
            <a:ext cx="7532816" cy="661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39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" y="0"/>
            <a:ext cx="10058400" cy="649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07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50</Words>
  <Application>Microsoft Macintosh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Mathematical Expressions</vt:lpstr>
      <vt:lpstr>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Expressions</dc:title>
  <dc:creator>Tameka Wiggins</dc:creator>
  <cp:lastModifiedBy>Tameka Wiggins</cp:lastModifiedBy>
  <cp:revision>4</cp:revision>
  <dcterms:created xsi:type="dcterms:W3CDTF">2018-06-07T04:20:57Z</dcterms:created>
  <dcterms:modified xsi:type="dcterms:W3CDTF">2018-06-07T18:24:49Z</dcterms:modified>
</cp:coreProperties>
</file>