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tmp" ContentType="image/p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3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4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7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4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1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6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4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9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9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61934-5315-5E45-B69A-C60637D3386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CC2F-ADDE-5640-B5D9-D7CAC803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9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Equations of Parallel and Perpendicular Lines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Writing Equations of Parallel Lines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Writing Equations of Perpendicular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3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6335"/>
            <a:ext cx="9144000" cy="386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8835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9144000" cy="4789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2500"/>
            <a:ext cx="9144000" cy="493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5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21" y="291498"/>
            <a:ext cx="7823917" cy="656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5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Parallel Lines Have in Common?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14818" cy="4333857"/>
          </a:xfrm>
        </p:spPr>
        <p:txBody>
          <a:bodyPr/>
          <a:lstStyle/>
          <a:p>
            <a:r>
              <a:rPr lang="en-US" dirty="0" smtClean="0"/>
              <a:t>Lets Look at two parallel lines…</a:t>
            </a:r>
          </a:p>
          <a:p>
            <a:r>
              <a:rPr lang="en-US" dirty="0" smtClean="0"/>
              <a:t>Notice anything?</a:t>
            </a:r>
          </a:p>
          <a:p>
            <a:r>
              <a:rPr lang="en-US" dirty="0" smtClean="0"/>
              <a:t>Both Lines have different y-intercepts, but they have the SAME SLOPE…</a:t>
            </a:r>
            <a:endParaRPr lang="en-US" dirty="0"/>
          </a:p>
        </p:txBody>
      </p:sp>
      <p:pic>
        <p:nvPicPr>
          <p:cNvPr id="8" name="Content Placeholder 6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4114800" cy="432535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5029200" y="2133600"/>
            <a:ext cx="32766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81600" y="3429000"/>
            <a:ext cx="32766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629400" y="2667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772400" y="228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29400" y="4000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47000" y="363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6667500" y="23241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667500" y="36703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4" idx="0"/>
          </p:cNvCxnSpPr>
          <p:nvPr/>
        </p:nvCxnSpPr>
        <p:spPr>
          <a:xfrm>
            <a:off x="6667500" y="2286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67500" y="3657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934200" y="2667000"/>
                <a:ext cx="1371600" cy="6347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667000"/>
                <a:ext cx="1371600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959600" y="4076700"/>
                <a:ext cx="1371600" cy="63478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00" y="4076700"/>
                <a:ext cx="1371600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22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for Parallel Lines…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Two Lines are Parallel if they have the exact same slope.</a:t>
            </a:r>
          </a:p>
          <a:p>
            <a:r>
              <a:rPr lang="en-US" dirty="0" smtClean="0"/>
              <a:t>Slopes of Horizontal lines would both be Zero.</a:t>
            </a:r>
          </a:p>
          <a:p>
            <a:r>
              <a:rPr lang="en-US" dirty="0" smtClean="0"/>
              <a:t>Slopes of Vertical Lines would both be undefined.</a:t>
            </a:r>
            <a:endParaRPr lang="en-US" dirty="0"/>
          </a:p>
        </p:txBody>
      </p:sp>
      <p:pic>
        <p:nvPicPr>
          <p:cNvPr id="1026" name="Picture 2" descr="C:\Documents and Settings\rick falcicchio.LYNDHURST.000\Local Settings\Temporary Internet Files\Content.IE5\Y7N5MNS5\MC90035233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2590800"/>
            <a:ext cx="4072934" cy="314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8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6096"/>
            <a:ext cx="9144000" cy="503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200"/>
            <a:ext cx="9144000" cy="543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4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Remember: Perpendicular lines are two lines that intersect at Right Angles.</a:t>
            </a:r>
          </a:p>
          <a:p>
            <a:r>
              <a:rPr lang="en-US" dirty="0" smtClean="0"/>
              <a:t>Lets Look at a pair of Perpendicular Lines. </a:t>
            </a:r>
          </a:p>
          <a:p>
            <a:r>
              <a:rPr lang="en-US" dirty="0" smtClean="0"/>
              <a:t>Do they have anything in common?</a:t>
            </a:r>
          </a:p>
          <a:p>
            <a:r>
              <a:rPr lang="en-US" dirty="0" smtClean="0"/>
              <a:t>Slopes are different and y-intercepts can be also…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3741892" cy="2362200"/>
          </a:xfrm>
        </p:spPr>
      </p:pic>
    </p:spTree>
    <p:extLst>
      <p:ext uri="{BB962C8B-B14F-4D97-AF65-F5344CB8AC3E}">
        <p14:creationId xmlns:p14="http://schemas.microsoft.com/office/powerpoint/2010/main" val="134559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525963"/>
              </a:xfrm>
            </p:spPr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>
                  <a:solidFill>
                    <a:srgbClr val="00B0F0"/>
                  </a:solidFill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114300" indent="0">
                  <a:buNone/>
                </a:pPr>
                <a:endParaRPr lang="en-US" dirty="0">
                  <a:solidFill>
                    <a:srgbClr val="00B0F0"/>
                  </a:solidFill>
                </a:endParaRPr>
              </a:p>
              <a:p>
                <a:pPr marL="114300" indent="0">
                  <a:buNone/>
                </a:pPr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114300" indent="0">
                  <a:buNone/>
                </a:pPr>
                <a:r>
                  <a:rPr lang="en-US" dirty="0" smtClean="0"/>
                  <a:t>Notice the Slopes are negative Reciprocals of each other.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r>
                  <a:rPr lang="en-US" dirty="0" smtClean="0"/>
                  <a:t>Flip Fraction and change the signs for Perpendicular Slopes!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-Right Arrow 13"/>
          <p:cNvSpPr/>
          <p:nvPr/>
        </p:nvSpPr>
        <p:spPr>
          <a:xfrm>
            <a:off x="3048000" y="1886420"/>
            <a:ext cx="14478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4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Equation of a perpendicular line passing through a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657600" cy="4373880"/>
          </a:xfrm>
        </p:spPr>
        <p:txBody>
          <a:bodyPr/>
          <a:lstStyle/>
          <a:p>
            <a:r>
              <a:rPr lang="en-US" dirty="0" smtClean="0"/>
              <a:t>Find the Slope of the Original Line</a:t>
            </a:r>
          </a:p>
          <a:p>
            <a:r>
              <a:rPr lang="en-US" dirty="0" smtClean="0"/>
              <a:t>Find the Perpendicular Slope.</a:t>
            </a:r>
          </a:p>
          <a:p>
            <a:r>
              <a:rPr lang="en-US" dirty="0" smtClean="0"/>
              <a:t>Use the Perpendicular Slope and the Coordinate to find the y-intercept.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the equation of the line with the Perpendicular Slope and y-intercept.</a:t>
            </a:r>
            <a:endParaRPr lang="en-US" dirty="0"/>
          </a:p>
        </p:txBody>
      </p:sp>
      <p:pic>
        <p:nvPicPr>
          <p:cNvPr id="3074" name="Picture 2" descr="C:\Documents and Settings\rick falcicchio.LYNDHURST.000\Local Settings\Temporary Internet Files\Content.IE5\S16V4PMF\MM90018558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26128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89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600"/>
            <a:ext cx="9144000" cy="588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0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257</Words>
  <Application>Microsoft Macintosh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Write Equations of Parallel and Perpendicular Lines</vt:lpstr>
      <vt:lpstr>What Do Parallel Lines Have in Common?</vt:lpstr>
      <vt:lpstr>So for Parallel Lines…</vt:lpstr>
      <vt:lpstr>PowerPoint Presentation</vt:lpstr>
      <vt:lpstr>PowerPoint Presentation</vt:lpstr>
      <vt:lpstr>Perpendicular  Lines</vt:lpstr>
      <vt:lpstr>Compare:</vt:lpstr>
      <vt:lpstr>Write the Equation of a perpendicular line passing through a point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Equations of Parallel and Perpendicular Lines</dc:title>
  <dc:creator>Rick Falcicchio</dc:creator>
  <cp:lastModifiedBy>Rick Falcicchio</cp:lastModifiedBy>
  <cp:revision>4</cp:revision>
  <dcterms:created xsi:type="dcterms:W3CDTF">2014-11-13T13:33:14Z</dcterms:created>
  <dcterms:modified xsi:type="dcterms:W3CDTF">2014-11-13T13:57:50Z</dcterms:modified>
</cp:coreProperties>
</file>