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8" r:id="rId5"/>
    <p:sldId id="257" r:id="rId6"/>
    <p:sldId id="266" r:id="rId7"/>
    <p:sldId id="267" r:id="rId8"/>
    <p:sldId id="271" r:id="rId9"/>
    <p:sldId id="272" r:id="rId10"/>
    <p:sldId id="268" r:id="rId11"/>
    <p:sldId id="265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9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0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FA8A-6268-4B18-8015-E0844BA58BA6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FF17-BA4E-4EF5-B3BB-86FD7873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357" y="-183923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Introduction to Functions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907" y="2671310"/>
            <a:ext cx="9144000" cy="16557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Relations vs. Functions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Input – output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Independent Variable – Dependent Variable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236" y="2855458"/>
            <a:ext cx="30099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01" y="3047"/>
            <a:ext cx="9886801" cy="68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48" y="1800225"/>
            <a:ext cx="10201275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186" y="354724"/>
            <a:ext cx="9065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function</a:t>
            </a:r>
            <a:r>
              <a:rPr lang="en-US" dirty="0"/>
              <a:t> is actually a "special" kind of relation because it follows an extra rule. Just like a relation, a function is also a set of ordered pairs; however, every x-value must be associated to only one y-value.</a:t>
            </a:r>
          </a:p>
          <a:p>
            <a:r>
              <a:rPr lang="en-US" dirty="0"/>
              <a:t>Suppose we have two relations written in tables,</a:t>
            </a:r>
          </a:p>
        </p:txBody>
      </p:sp>
    </p:spTree>
    <p:extLst>
      <p:ext uri="{BB962C8B-B14F-4D97-AF65-F5344CB8AC3E}">
        <p14:creationId xmlns:p14="http://schemas.microsoft.com/office/powerpoint/2010/main" val="29369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23" y="594910"/>
            <a:ext cx="11319228" cy="29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944" y="1431471"/>
            <a:ext cx="982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Paul has already eaten 2 pieces of candy, then he eats 3 pieces of candy each minute after that.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1. Write an expression that represents the following situation.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2. Create a chart/table of values with 5 input values.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3. Is the relation a function?  Why or why not?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4</a:t>
            </a:r>
            <a:r>
              <a:rPr lang="en-US" dirty="0" smtClean="0">
                <a:solidFill>
                  <a:srgbClr val="7030A0"/>
                </a:solidFill>
              </a:rPr>
              <a:t>. Write 5 ordered pairs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5</a:t>
            </a:r>
            <a:r>
              <a:rPr lang="en-US" dirty="0" smtClean="0">
                <a:solidFill>
                  <a:srgbClr val="7030A0"/>
                </a:solidFill>
              </a:rPr>
              <a:t>. Identify the domain and range of the function.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A Piece Of Candy In Colorful Wrapper - Royalty Free Clipart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05" y="181630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0" y="182280"/>
            <a:ext cx="11639414" cy="1737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3" y="4389120"/>
            <a:ext cx="11800701" cy="1933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2" y="2102347"/>
            <a:ext cx="4442783" cy="21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00" y="840241"/>
            <a:ext cx="5038810" cy="2517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613" y="172157"/>
            <a:ext cx="740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Mapping Diagram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252" y="172157"/>
            <a:ext cx="2724150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892" y="3845188"/>
            <a:ext cx="2914650" cy="2343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730" y="3845188"/>
            <a:ext cx="30003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9689" y="4152946"/>
            <a:ext cx="27241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58" y="757352"/>
            <a:ext cx="5105400" cy="1085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9114" y="1945843"/>
            <a:ext cx="2121408" cy="3935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21681" y="1885874"/>
            <a:ext cx="2121408" cy="3935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62349" y="2582266"/>
            <a:ext cx="2545689" cy="826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19125"/>
            <a:ext cx="89535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4" y="0"/>
            <a:ext cx="87249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4" y="3958133"/>
            <a:ext cx="1158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44" y="687935"/>
            <a:ext cx="81724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48" y="365892"/>
            <a:ext cx="7934325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89" y="1056290"/>
            <a:ext cx="3842004" cy="300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2" y="1450263"/>
            <a:ext cx="6743700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32" y="2086139"/>
            <a:ext cx="7439025" cy="94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32" y="3029114"/>
            <a:ext cx="5495925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32" y="3524414"/>
            <a:ext cx="43624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733425"/>
            <a:ext cx="89344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32" y="-450832"/>
            <a:ext cx="86582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94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Introduction to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Cadilla-Sayres</dc:creator>
  <cp:lastModifiedBy>Wiggins, Tameka</cp:lastModifiedBy>
  <cp:revision>20</cp:revision>
  <dcterms:created xsi:type="dcterms:W3CDTF">2015-08-25T22:01:40Z</dcterms:created>
  <dcterms:modified xsi:type="dcterms:W3CDTF">2018-08-22T14:21:09Z</dcterms:modified>
</cp:coreProperties>
</file>