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/>
    <p:restoredTop sz="94597"/>
  </p:normalViewPr>
  <p:slideViewPr>
    <p:cSldViewPr snapToGrid="0" snapToObjects="1">
      <p:cViewPr varScale="1">
        <p:scale>
          <a:sx n="98" d="100"/>
          <a:sy n="98" d="100"/>
        </p:scale>
        <p:origin x="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B0A2699-3E85-9A40-ACB0-699994B72E6B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FFF6A2E-7F79-8840-BC17-E3DBCCA9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Linear Equations with variables on both sides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I</a:t>
            </a:r>
          </a:p>
          <a:p>
            <a:r>
              <a:rPr lang="en-US" dirty="0" smtClean="0"/>
              <a:t>Ms. Wiggins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9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200"/>
            <a:ext cx="1219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6800"/>
            <a:ext cx="12192000" cy="108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8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200"/>
            <a:ext cx="12192000" cy="101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3x + 2 = 4x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3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HSA.CED.A.1 Create equations and inequalities in one variable and use them to solve problems. </a:t>
            </a:r>
          </a:p>
          <a:p>
            <a:r>
              <a:rPr lang="en-US" dirty="0" smtClean="0"/>
              <a:t>HSA.REI.B.3. Solve linear equations and inequalities in one variable, </a:t>
            </a:r>
            <a:r>
              <a:rPr lang="en-US" dirty="0"/>
              <a:t>i</a:t>
            </a:r>
            <a:r>
              <a:rPr lang="en-US" dirty="0" smtClean="0"/>
              <a:t>ncluding equations with coefficients represented by letters.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use the properties of equality to solve linear equations with a variable on both sides. Identify whether equations have one solution, infinitely many solutions, or no solution.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2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terms</a:t>
            </a:r>
          </a:p>
          <a:p>
            <a:r>
              <a:rPr lang="en-US" dirty="0" smtClean="0"/>
              <a:t>Properties of equality</a:t>
            </a:r>
          </a:p>
          <a:p>
            <a:r>
              <a:rPr lang="en-US" dirty="0" smtClean="0"/>
              <a:t>Solution of an equation</a:t>
            </a:r>
          </a:p>
          <a:p>
            <a:r>
              <a:rPr lang="en-US" dirty="0" smtClean="0"/>
              <a:t>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solutions does an equation such as 5x=5x have if the equation is true for all values of x? </a:t>
            </a:r>
          </a:p>
          <a:p>
            <a:pPr marL="514350" indent="-514350">
              <a:buAutoNum type="alphaLcPeriod"/>
            </a:pPr>
            <a:r>
              <a:rPr lang="en-US" dirty="0" smtClean="0"/>
              <a:t>One solution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Two solution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No solution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Infinitely many solution</a:t>
            </a:r>
          </a:p>
        </p:txBody>
      </p:sp>
    </p:spTree>
    <p:extLst>
      <p:ext uri="{BB962C8B-B14F-4D97-AF65-F5344CB8AC3E}">
        <p14:creationId xmlns:p14="http://schemas.microsoft.com/office/powerpoint/2010/main" val="80182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create equations with a variable on both sides and use them to solve problems? </a:t>
            </a:r>
          </a:p>
          <a:p>
            <a:r>
              <a:rPr lang="en-US" dirty="0" smtClean="0"/>
              <a:t>Why does it make sense to describe an equation that has infinitely many solutions as an identity?</a:t>
            </a:r>
          </a:p>
          <a:p>
            <a:r>
              <a:rPr lang="en-US" dirty="0" smtClean="0"/>
              <a:t>Does it matter what side of the equation collects the variable terms?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3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9800"/>
            <a:ext cx="12192000" cy="114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8200"/>
            <a:ext cx="12192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200"/>
            <a:ext cx="12192000" cy="112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37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134</TotalTime>
  <Words>189</Words>
  <Application>Microsoft Macintosh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Arial</vt:lpstr>
      <vt:lpstr>Parcel</vt:lpstr>
      <vt:lpstr>Solving Linear Equations with variables on both sides</vt:lpstr>
      <vt:lpstr>Standards</vt:lpstr>
      <vt:lpstr>Objective </vt:lpstr>
      <vt:lpstr>Vocabulary</vt:lpstr>
      <vt:lpstr>Do Now</vt:lpstr>
      <vt:lpstr>Essential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Linear Equations with variables on both sides</dc:title>
  <dc:creator>Tameka Wiggins</dc:creator>
  <cp:lastModifiedBy>Tameka Wiggins</cp:lastModifiedBy>
  <cp:revision>6</cp:revision>
  <dcterms:created xsi:type="dcterms:W3CDTF">2018-06-27T20:58:01Z</dcterms:created>
  <dcterms:modified xsi:type="dcterms:W3CDTF">2018-06-27T23:12:30Z</dcterms:modified>
</cp:coreProperties>
</file>