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5" r:id="rId3"/>
    <p:sldId id="268" r:id="rId4"/>
    <p:sldId id="273" r:id="rId5"/>
    <p:sldId id="274" r:id="rId6"/>
    <p:sldId id="258" r:id="rId7"/>
    <p:sldId id="256" r:id="rId8"/>
    <p:sldId id="267" r:id="rId9"/>
    <p:sldId id="257" r:id="rId10"/>
    <p:sldId id="269" r:id="rId11"/>
    <p:sldId id="261" r:id="rId12"/>
    <p:sldId id="270" r:id="rId13"/>
    <p:sldId id="271" r:id="rId14"/>
    <p:sldId id="262" r:id="rId15"/>
    <p:sldId id="259" r:id="rId16"/>
    <p:sldId id="260" r:id="rId17"/>
    <p:sldId id="263" r:id="rId18"/>
    <p:sldId id="264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8" autoAdjust="0"/>
    <p:restoredTop sz="94434" autoAdjust="0"/>
  </p:normalViewPr>
  <p:slideViewPr>
    <p:cSldViewPr snapToGrid="0">
      <p:cViewPr>
        <p:scale>
          <a:sx n="65" d="100"/>
          <a:sy n="65" d="100"/>
        </p:scale>
        <p:origin x="6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9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5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5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6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4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8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7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4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755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7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2726B23A-4489-4EB9-9C27-067DC48EF88F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523E8E03-23C6-4187-9610-80978AFCE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6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5840" y="502920"/>
            <a:ext cx="10195560" cy="156966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SCATTER PLOTS</a:t>
            </a:r>
            <a:endParaRPr lang="en-US" sz="9600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3096" y="2920181"/>
            <a:ext cx="568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Algebra with Ms. Wiggins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4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787" y="409903"/>
            <a:ext cx="8847453" cy="5995527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317153" y="704871"/>
            <a:ext cx="4981904" cy="474542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22448" y="567219"/>
            <a:ext cx="43891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it appears that a correlation exists, then a trend line, or line of best fit can be drawn.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204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229" y="331076"/>
            <a:ext cx="6233482" cy="61155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2608" y="5492539"/>
            <a:ext cx="5202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Lines of best fit can be used to make predictions.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40542" y="903578"/>
            <a:ext cx="34835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Is this bivariate data?  </a:t>
            </a:r>
          </a:p>
          <a:p>
            <a:r>
              <a:rPr lang="en-US" sz="2000" dirty="0" smtClean="0"/>
              <a:t>How do you know? 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What are the variables?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Does it appear that this data has a relationship?                Explain.</a:t>
            </a:r>
          </a:p>
          <a:p>
            <a:endParaRPr lang="en-US" sz="2000" dirty="0"/>
          </a:p>
          <a:p>
            <a:r>
              <a:rPr lang="en-US" sz="2000" dirty="0" smtClean="0"/>
              <a:t>Draw a trend line if you see that there may be a correlation </a:t>
            </a:r>
            <a:r>
              <a:rPr lang="en-US" sz="2400" dirty="0" smtClean="0"/>
              <a:t>or </a:t>
            </a:r>
            <a:r>
              <a:rPr lang="en-US" sz="2000" dirty="0" smtClean="0"/>
              <a:t>relationship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900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80" y="232393"/>
            <a:ext cx="6652997" cy="615857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5135880" y="1066800"/>
            <a:ext cx="6934200" cy="50749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1110" y="498658"/>
            <a:ext cx="47466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Lines of best fit can be used to make </a:t>
            </a:r>
            <a:r>
              <a:rPr lang="en-US" sz="2400" b="1" dirty="0" smtClean="0"/>
              <a:t>predictions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9264" y="1564685"/>
            <a:ext cx="4226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much money would you </a:t>
            </a:r>
            <a:r>
              <a:rPr lang="en-US" sz="2400" b="1" dirty="0" smtClean="0"/>
              <a:t>predict</a:t>
            </a:r>
            <a:r>
              <a:rPr lang="en-US" sz="2400" dirty="0" smtClean="0"/>
              <a:t> would be collected if 40 visitors attended?  Explain.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2452" y="3422301"/>
            <a:ext cx="4413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many visitors would you </a:t>
            </a:r>
            <a:r>
              <a:rPr lang="en-US" sz="2000" b="1" dirty="0" smtClean="0"/>
              <a:t>predict</a:t>
            </a:r>
            <a:r>
              <a:rPr lang="en-US" sz="2000" dirty="0" smtClean="0"/>
              <a:t> attended if $150 was collected? Explain.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15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" y="528094"/>
            <a:ext cx="8593712" cy="58934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18885" y="528094"/>
            <a:ext cx="25469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 there a correlation (relationship) between the bivariate data shown in the scatter plot?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29711" y="5834941"/>
            <a:ext cx="1020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could the variables be?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04479" y="-201726"/>
            <a:ext cx="7087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Can a best fit line be drawn?  Explain.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99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07" y="331202"/>
            <a:ext cx="8817171" cy="5975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79779" y="660575"/>
            <a:ext cx="25501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 there a correlation between the bivariate data shown in the scatterplot?  Explain.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0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0" y="501445"/>
            <a:ext cx="7520152" cy="59485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99871" y="776748"/>
            <a:ext cx="1422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a trend line for each graph.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15" y="560439"/>
            <a:ext cx="10671981" cy="4867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2954" y="5428149"/>
            <a:ext cx="113464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Draw a trend line if you can.  Describe the type of correlation for each graph.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36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73" y="358587"/>
            <a:ext cx="5952565" cy="59525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87158" y="1118877"/>
            <a:ext cx="51016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Does this graph show a relationship / correlation?  </a:t>
            </a:r>
          </a:p>
          <a:p>
            <a:endParaRPr lang="en-US" sz="2400" dirty="0"/>
          </a:p>
          <a:p>
            <a:r>
              <a:rPr lang="en-US" sz="2400" dirty="0" smtClean="0"/>
              <a:t>It this graph shows a correlation, what </a:t>
            </a:r>
            <a:r>
              <a:rPr lang="en-US" sz="2400" dirty="0"/>
              <a:t>type of correlation is </a:t>
            </a:r>
            <a:r>
              <a:rPr lang="en-US" sz="2400" dirty="0" smtClean="0"/>
              <a:t>it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What are the variables that may be involved?  Label your graph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Draw a line of best fit and make a prediction using your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34" y="550605"/>
            <a:ext cx="7129087" cy="57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17" y="275265"/>
            <a:ext cx="11257936" cy="6292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55045" y="5860025"/>
            <a:ext cx="3264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933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be able to fit a function to linear data in a scatter plot and use fitted functions to solve problems in the context of the data.</a:t>
            </a:r>
          </a:p>
        </p:txBody>
      </p:sp>
    </p:spTree>
    <p:extLst>
      <p:ext uri="{BB962C8B-B14F-4D97-AF65-F5344CB8AC3E}">
        <p14:creationId xmlns:p14="http://schemas.microsoft.com/office/powerpoint/2010/main" val="28902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10456" y="4235669"/>
            <a:ext cx="3405351" cy="1308538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36483" y="614855"/>
            <a:ext cx="3405351" cy="1308538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9247" y="614855"/>
            <a:ext cx="1176107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Bivariate data </a:t>
            </a:r>
            <a:r>
              <a:rPr lang="en-US" sz="4000" dirty="0" smtClean="0"/>
              <a:t>are used to explore the relationship between 2 variables.</a:t>
            </a:r>
          </a:p>
          <a:p>
            <a:endParaRPr lang="en-US" sz="4000" dirty="0" smtClean="0"/>
          </a:p>
          <a:p>
            <a:r>
              <a:rPr lang="en-US" sz="4000" dirty="0" smtClean="0"/>
              <a:t>Bivariate Data involves 2 </a:t>
            </a:r>
            <a:r>
              <a:rPr lang="en-US" sz="4000" u="sng" dirty="0" smtClean="0"/>
              <a:t>variables</a:t>
            </a:r>
            <a:r>
              <a:rPr lang="en-US" sz="4000" dirty="0" smtClean="0"/>
              <a:t>. </a:t>
            </a:r>
          </a:p>
          <a:p>
            <a:endParaRPr lang="en-US" sz="4000" dirty="0" smtClean="0"/>
          </a:p>
          <a:p>
            <a:r>
              <a:rPr lang="en-US" sz="4000" u="sng" dirty="0" smtClean="0">
                <a:solidFill>
                  <a:srgbClr val="FF0000"/>
                </a:solidFill>
              </a:rPr>
              <a:t>Scatter plots </a:t>
            </a:r>
            <a:r>
              <a:rPr lang="en-US" sz="4000" dirty="0" smtClean="0"/>
              <a:t>are used to graph bivariate data because the </a:t>
            </a:r>
            <a:r>
              <a:rPr lang="en-US" sz="4000" u="sng" dirty="0" smtClean="0"/>
              <a:t>relationships</a:t>
            </a:r>
            <a:r>
              <a:rPr lang="en-US" sz="4000" dirty="0" smtClean="0"/>
              <a:t> between the variables can be seen easily.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1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419" y="550606"/>
            <a:ext cx="7885471" cy="475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8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3812458" cy="4791485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 dirty="0"/>
              <a:t>Correlation</a:t>
            </a:r>
            <a:r>
              <a:rPr lang="en-US" altLang="en-US" dirty="0"/>
              <a:t> describes the type of relationship between two data sets.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u="sng" dirty="0"/>
              <a:t>line of best fit</a:t>
            </a:r>
            <a:r>
              <a:rPr lang="en-US" altLang="en-US" i="1" dirty="0"/>
              <a:t> </a:t>
            </a:r>
            <a:r>
              <a:rPr lang="en-US" altLang="en-US" u="sng" dirty="0"/>
              <a:t>is the line that comes closest to all the points on a scatter plot</a:t>
            </a:r>
            <a:r>
              <a:rPr lang="en-US" altLang="en-US" dirty="0"/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One way to estimate the line of best fit is to lay a ruler’s edge over the graph and adjust it until it looks closest to all the points.</a:t>
            </a:r>
            <a:endParaRPr lang="en-US" altLang="en-US" i="1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619" y="1825625"/>
            <a:ext cx="6349181" cy="4506349"/>
          </a:xfrm>
        </p:spPr>
      </p:pic>
    </p:spTree>
    <p:extLst>
      <p:ext uri="{BB962C8B-B14F-4D97-AF65-F5344CB8AC3E}">
        <p14:creationId xmlns:p14="http://schemas.microsoft.com/office/powerpoint/2010/main" val="122663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311" y="544443"/>
            <a:ext cx="8713033" cy="538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mon.cs.vt.edu/SoSci/converted/Correlation/whcrop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7" y="432619"/>
            <a:ext cx="6655930" cy="598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78717" y="646386"/>
            <a:ext cx="48242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Is there a relationship between the height </a:t>
            </a:r>
            <a:r>
              <a:rPr lang="en-US" sz="4000" dirty="0" smtClean="0"/>
              <a:t>(x)and </a:t>
            </a:r>
            <a:r>
              <a:rPr lang="en-US" sz="4000" dirty="0" smtClean="0"/>
              <a:t>weight </a:t>
            </a:r>
            <a:r>
              <a:rPr lang="en-US" sz="4000" dirty="0" smtClean="0"/>
              <a:t>(y) of </a:t>
            </a:r>
            <a:r>
              <a:rPr lang="en-US" sz="4000" dirty="0" smtClean="0"/>
              <a:t>an object according to the data plotted in this scatterplot?  </a:t>
            </a:r>
          </a:p>
          <a:p>
            <a:endParaRPr lang="en-US" sz="4000" dirty="0"/>
          </a:p>
          <a:p>
            <a:r>
              <a:rPr lang="en-US" sz="4000" dirty="0" smtClean="0"/>
              <a:t>Explain.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95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imon.cs.vt.edu/SoSci/converted/Correlation/whcrop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94" y="530942"/>
            <a:ext cx="5787385" cy="526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845820" y="914403"/>
            <a:ext cx="4869180" cy="372617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49615" y="1312790"/>
            <a:ext cx="43828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Since all the points appear to move up from left to right, then the graph shows that </a:t>
            </a:r>
          </a:p>
          <a:p>
            <a:endParaRPr lang="en-US" sz="2000" dirty="0" smtClean="0"/>
          </a:p>
          <a:p>
            <a:r>
              <a:rPr lang="en-US" sz="2000" dirty="0" smtClean="0"/>
              <a:t>as the height </a:t>
            </a:r>
            <a:r>
              <a:rPr lang="en-US" sz="2000" dirty="0" smtClean="0"/>
              <a:t>(x) ______________</a:t>
            </a:r>
            <a:endParaRPr lang="en-US" sz="2000" dirty="0" smtClean="0"/>
          </a:p>
          <a:p>
            <a:r>
              <a:rPr lang="en-US" sz="2000" dirty="0" smtClean="0"/>
              <a:t> the </a:t>
            </a:r>
            <a:r>
              <a:rPr lang="en-US" sz="2000" dirty="0" smtClean="0"/>
              <a:t>weight (y) _______________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When both variables increase, the </a:t>
            </a:r>
            <a:r>
              <a:rPr lang="en-US" sz="2800" dirty="0" smtClean="0"/>
              <a:t>correlation is ___________________.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44062" y="5903893"/>
            <a:ext cx="11348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If the data shows a trend, then a trend line can be drawn to help make predictions.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083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47453" cy="59955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94786" y="614668"/>
            <a:ext cx="52972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Is this bivariate data?  </a:t>
            </a:r>
          </a:p>
          <a:p>
            <a:r>
              <a:rPr lang="en-US" sz="2000" b="1" dirty="0" smtClean="0"/>
              <a:t>How do you know? </a:t>
            </a:r>
          </a:p>
          <a:p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What are the two variables?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Does it appear that this bivariate data has a relationship?          </a:t>
            </a:r>
          </a:p>
          <a:p>
            <a:endParaRPr lang="en-US" sz="2000" b="1" dirty="0"/>
          </a:p>
          <a:p>
            <a:r>
              <a:rPr lang="en-US" sz="2000" b="1" dirty="0" smtClean="0"/>
              <a:t>  Explain.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9574" y="5641584"/>
            <a:ext cx="1143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If it appears that a correlations exists, then a trend line, or line of best fit can be drawn.  Draw a line of best fit in the scatterplot.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220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216</TotalTime>
  <Words>529</Words>
  <Application>Microsoft Office PowerPoint</Application>
  <PresentationFormat>Widescreen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Savon</vt:lpstr>
      <vt:lpstr>PowerPoint Presentation</vt:lpstr>
      <vt:lpstr>OBJECTIVE</vt:lpstr>
      <vt:lpstr>PowerPoint Presentation</vt:lpstr>
      <vt:lpstr>PowerPoint Presentation</vt:lpstr>
      <vt:lpstr>Correlation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Laurel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Jennifer</dc:creator>
  <cp:lastModifiedBy>Wiggins, Tameka</cp:lastModifiedBy>
  <cp:revision>19</cp:revision>
  <dcterms:created xsi:type="dcterms:W3CDTF">2015-08-17T20:30:16Z</dcterms:created>
  <dcterms:modified xsi:type="dcterms:W3CDTF">2020-11-27T21:51:07Z</dcterms:modified>
</cp:coreProperties>
</file>