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1576-F2F1-094F-92B2-62F30ADA130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7E32-6890-F644-8BAE-E291D6FD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5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1576-F2F1-094F-92B2-62F30ADA130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7E32-6890-F644-8BAE-E291D6FD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9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1576-F2F1-094F-92B2-62F30ADA130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7E32-6890-F644-8BAE-E291D6FD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2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1576-F2F1-094F-92B2-62F30ADA130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7E32-6890-F644-8BAE-E291D6FD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7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1576-F2F1-094F-92B2-62F30ADA130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7E32-6890-F644-8BAE-E291D6FD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7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1576-F2F1-094F-92B2-62F30ADA130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7E32-6890-F644-8BAE-E291D6FD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3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1576-F2F1-094F-92B2-62F30ADA130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7E32-6890-F644-8BAE-E291D6FD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5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1576-F2F1-094F-92B2-62F30ADA130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7E32-6890-F644-8BAE-E291D6FD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1576-F2F1-094F-92B2-62F30ADA130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7E32-6890-F644-8BAE-E291D6FD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1576-F2F1-094F-92B2-62F30ADA130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7E32-6890-F644-8BAE-E291D6FD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0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1576-F2F1-094F-92B2-62F30ADA130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7E32-6890-F644-8BAE-E291D6FD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2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D1576-F2F1-094F-92B2-62F30ADA1302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87E32-6890-F644-8BAE-E291D6FD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2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2/unit 1</a:t>
            </a:r>
          </a:p>
          <a:p>
            <a:r>
              <a:rPr lang="en-US" dirty="0" smtClean="0"/>
              <a:t>10-09-2017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0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Student’s will be able to write liner equations in two variables using slope-intercept form to represent the relationship between two quantities.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9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1325563"/>
          </a:xfrm>
        </p:spPr>
        <p:txBody>
          <a:bodyPr/>
          <a:lstStyle/>
          <a:p>
            <a:r>
              <a:rPr lang="en-US" dirty="0" smtClean="0"/>
              <a:t>Slope-intercept form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mx + b</a:t>
            </a:r>
            <a:endParaRPr lang="en-US" dirty="0" smtClean="0"/>
          </a:p>
          <a:p>
            <a:r>
              <a:rPr lang="en-US" dirty="0" smtClean="0"/>
              <a:t>m- represents the slope of the line</a:t>
            </a:r>
          </a:p>
          <a:p>
            <a:r>
              <a:rPr lang="en-US" dirty="0" smtClean="0"/>
              <a:t>X -the x-coordinate of ordered pairs 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B </a:t>
            </a:r>
            <a:r>
              <a:rPr lang="en-US" dirty="0"/>
              <a:t>-</a:t>
            </a:r>
            <a:r>
              <a:rPr lang="en-US" dirty="0" smtClean="0"/>
              <a:t>the y-intercept of the graph; the line intersects the y-axis at the point (0, b).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8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38" y="600075"/>
            <a:ext cx="8686800" cy="5343525"/>
          </a:xfrm>
        </p:spPr>
      </p:pic>
    </p:spTree>
    <p:extLst>
      <p:ext uri="{BB962C8B-B14F-4D97-AF65-F5344CB8AC3E}">
        <p14:creationId xmlns:p14="http://schemas.microsoft.com/office/powerpoint/2010/main" val="108922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slope-intercept form of a linear equation is used when you know the slope and the y-intercept of the 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6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information does the slope-intercept form of a linear equation reveal about a line?</a:t>
            </a:r>
          </a:p>
          <a:p>
            <a:pPr lvl="1"/>
            <a:r>
              <a:rPr lang="en-US" dirty="0" smtClean="0"/>
              <a:t>The slope of the line and the y-intercept are given by the slope-intercept form, so the line is easily graphed.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0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relationship between the b-value of the equation and the graph?</a:t>
            </a:r>
          </a:p>
          <a:p>
            <a:pPr lvl="1"/>
            <a:r>
              <a:rPr lang="en-US" dirty="0" smtClean="0"/>
              <a:t>The b-value of the equation represents the y-intercept of the graph. The line intersects the y-axis at (0,b). 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2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 realize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summary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93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178</Words>
  <Application>Microsoft Macintosh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Linear Equations</vt:lpstr>
      <vt:lpstr> Objective:</vt:lpstr>
      <vt:lpstr>Slope-intercept form  </vt:lpstr>
      <vt:lpstr>PowerPoint Presentation</vt:lpstr>
      <vt:lpstr>Essential Understanding</vt:lpstr>
      <vt:lpstr>Essential Question</vt:lpstr>
      <vt:lpstr>Essential Question</vt:lpstr>
      <vt:lpstr>Pearson realize examples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</dc:title>
  <dc:creator>Tameka Wiggins</dc:creator>
  <cp:lastModifiedBy>Tameka Wiggins</cp:lastModifiedBy>
  <cp:revision>6</cp:revision>
  <dcterms:created xsi:type="dcterms:W3CDTF">2017-10-09T00:25:33Z</dcterms:created>
  <dcterms:modified xsi:type="dcterms:W3CDTF">2017-10-09T01:19:54Z</dcterms:modified>
</cp:coreProperties>
</file>