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72" r:id="rId15"/>
    <p:sldId id="269" r:id="rId16"/>
    <p:sldId id="271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4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4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157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279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68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2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6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3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3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2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0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1400-34A9-47C9-A21D-8AD7F7DE1C05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15335F-4807-445F-8D88-87BFD123D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of Linear Equations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Algebra 150</a:t>
            </a:r>
          </a:p>
          <a:p>
            <a:r>
              <a:rPr lang="en-US" dirty="0" smtClean="0"/>
              <a:t>Ms. Wiggins</a:t>
            </a:r>
          </a:p>
          <a:p>
            <a:r>
              <a:rPr lang="en-US" dirty="0" smtClean="0"/>
              <a:t>1/17/18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7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8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1/2x + 7</a:t>
            </a:r>
          </a:p>
          <a:p>
            <a:r>
              <a:rPr lang="en-US" dirty="0" smtClean="0"/>
              <a:t>4x – 8y =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57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Summary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72" y="2160588"/>
            <a:ext cx="5848293" cy="3881437"/>
          </a:xfrm>
        </p:spPr>
      </p:pic>
    </p:spTree>
    <p:extLst>
      <p:ext uri="{BB962C8B-B14F-4D97-AF65-F5344CB8AC3E}">
        <p14:creationId xmlns:p14="http://schemas.microsoft.com/office/powerpoint/2010/main" val="2290934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Assignment</a:t>
            </a:r>
            <a:br>
              <a:rPr lang="en-US" dirty="0" smtClean="0"/>
            </a:br>
            <a:r>
              <a:rPr lang="en-US" dirty="0" smtClean="0"/>
              <a:t>30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Pearsonrealize.com</a:t>
            </a:r>
          </a:p>
          <a:p>
            <a:pPr lvl="1"/>
            <a:r>
              <a:rPr lang="en-US" dirty="0" smtClean="0"/>
              <a:t>Do You Understand?</a:t>
            </a:r>
          </a:p>
          <a:p>
            <a:pPr lvl="1"/>
            <a:r>
              <a:rPr lang="en-US" dirty="0" smtClean="0"/>
              <a:t>Do You Know How?</a:t>
            </a:r>
          </a:p>
          <a:p>
            <a:pPr lvl="1"/>
            <a:r>
              <a:rPr lang="en-US" dirty="0" smtClean="0"/>
              <a:t>4-1 Additional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1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Thursday’s Agenda</a:t>
            </a:r>
            <a:br>
              <a:rPr lang="en-US" dirty="0" smtClean="0"/>
            </a:br>
            <a:r>
              <a:rPr lang="en-US" dirty="0" smtClean="0"/>
              <a:t>1/18/18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</a:p>
          <a:p>
            <a:r>
              <a:rPr lang="en-US" dirty="0" smtClean="0"/>
              <a:t>Understanding Check</a:t>
            </a:r>
          </a:p>
          <a:p>
            <a:pPr lvl="1"/>
            <a:r>
              <a:rPr lang="en-US" dirty="0"/>
              <a:t>Review yesterdays’ assignment </a:t>
            </a:r>
            <a:r>
              <a:rPr lang="en-US" dirty="0" smtClean="0"/>
              <a:t>solutions</a:t>
            </a:r>
          </a:p>
          <a:p>
            <a:r>
              <a:rPr lang="en-US" dirty="0" smtClean="0"/>
              <a:t>Notebook Anchor Charts </a:t>
            </a:r>
          </a:p>
          <a:p>
            <a:r>
              <a:rPr lang="en-US" dirty="0" smtClean="0"/>
              <a:t>Gallery Walk</a:t>
            </a:r>
          </a:p>
          <a:p>
            <a:r>
              <a:rPr lang="en-US" smtClean="0"/>
              <a:t>Review for Quiz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224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solutions for independent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49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Friday’s Agenda</a:t>
            </a:r>
            <a:br>
              <a:rPr lang="en-US" dirty="0" smtClean="0"/>
            </a:br>
            <a:r>
              <a:rPr lang="en-US" dirty="0" smtClean="0"/>
              <a:t>1/19/2018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</a:p>
          <a:p>
            <a:r>
              <a:rPr lang="en-US" dirty="0" smtClean="0"/>
              <a:t>Mathspace.co</a:t>
            </a:r>
          </a:p>
          <a:p>
            <a:r>
              <a:rPr lang="en-US" dirty="0" smtClean="0"/>
              <a:t>Review Gallery Walk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36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create anchor charts for concept summary on systems of linear equations using a problem from independent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Now/ 5 minutes</a:t>
            </a:r>
          </a:p>
          <a:p>
            <a:r>
              <a:rPr lang="en-US" dirty="0" smtClean="0"/>
              <a:t>EOC Pre-Assessment/ 15 minutes</a:t>
            </a:r>
          </a:p>
          <a:p>
            <a:r>
              <a:rPr lang="en-US" dirty="0" smtClean="0"/>
              <a:t>Objective/ 2 minutes</a:t>
            </a:r>
          </a:p>
          <a:p>
            <a:r>
              <a:rPr lang="en-US" dirty="0" smtClean="0"/>
              <a:t>Pre-Assessment/ 15 minutes</a:t>
            </a:r>
          </a:p>
          <a:p>
            <a:r>
              <a:rPr lang="en-US" dirty="0" smtClean="0"/>
              <a:t>Direct Instruction/ 20 minutes</a:t>
            </a:r>
          </a:p>
          <a:p>
            <a:r>
              <a:rPr lang="en-US" dirty="0" smtClean="0"/>
              <a:t>Independent Assignment/ 30 minutes</a:t>
            </a:r>
          </a:p>
          <a:p>
            <a:r>
              <a:rPr lang="en-US" dirty="0" smtClean="0"/>
              <a:t>Exit Slip/ 3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7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graph systems of linear equations in two variables to find an approximate solution.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4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Pre-Assessment</a:t>
            </a:r>
            <a:br>
              <a:rPr lang="en-US" dirty="0" smtClean="0"/>
            </a:br>
            <a:r>
              <a:rPr lang="en-US" dirty="0" smtClean="0"/>
              <a:t>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Pearsonrealize.com/Login and complete on paper.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8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Intersection </a:t>
            </a:r>
          </a:p>
          <a:p>
            <a:r>
              <a:rPr lang="en-US" dirty="0" smtClean="0"/>
              <a:t>Solution of a system of linear equations</a:t>
            </a:r>
          </a:p>
          <a:p>
            <a:r>
              <a:rPr lang="en-US" dirty="0" smtClean="0"/>
              <a:t>System of linear equations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0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Understanding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intersection of the graphs of a pair of linear equations is used to estimate the solution to the system. If two lines intersect at a point, there is exactly one solution. If two lines are the same, there are infinitely many solutions. If two lines are parallel, there is no solution.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6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2155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Essential Question</a:t>
            </a:r>
            <a:br>
              <a:rPr lang="en-US" dirty="0" smtClean="0"/>
            </a:br>
            <a:r>
              <a:rPr lang="en-US" dirty="0" smtClean="0"/>
              <a:t>How can you use a graph to illustrate a solution to a system of linear equations?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7440"/>
            <a:ext cx="10515600" cy="3799523"/>
          </a:xfrm>
        </p:spPr>
        <p:txBody>
          <a:bodyPr/>
          <a:lstStyle/>
          <a:p>
            <a:r>
              <a:rPr lang="en-US" dirty="0" smtClean="0"/>
              <a:t>Graph the two linear equations, and wherever the equations intersect is the solution of the 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4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br>
              <a:rPr lang="en-US" dirty="0" smtClean="0"/>
            </a:br>
            <a:r>
              <a:rPr lang="en-US" dirty="0" smtClean="0"/>
              <a:t>page 143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Pearsonrealize.com</a:t>
            </a:r>
          </a:p>
          <a:p>
            <a:r>
              <a:rPr lang="en-US" dirty="0" smtClean="0"/>
              <a:t>Desmos.com</a:t>
            </a:r>
            <a:endParaRPr lang="en-US" dirty="0"/>
          </a:p>
          <a:p>
            <a:pPr lvl="1"/>
            <a:r>
              <a:rPr lang="en-US" dirty="0" smtClean="0"/>
              <a:t>Y = -2x – 4</a:t>
            </a:r>
          </a:p>
          <a:p>
            <a:pPr lvl="1"/>
            <a:r>
              <a:rPr lang="en-US" dirty="0" smtClean="0"/>
              <a:t>Y = 0.5x + 6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1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 graph to solve the system of linear equations. Graphing Calculators</a:t>
            </a:r>
          </a:p>
          <a:p>
            <a:r>
              <a:rPr lang="en-US" dirty="0" smtClean="0"/>
              <a:t>Y = 1/2x – 2</a:t>
            </a:r>
          </a:p>
          <a:p>
            <a:r>
              <a:rPr lang="en-US" dirty="0" smtClean="0"/>
              <a:t>Y = 3x – 7 </a:t>
            </a:r>
          </a:p>
          <a:p>
            <a:pPr marL="0" indent="0">
              <a:buNone/>
            </a:pPr>
            <a:r>
              <a:rPr lang="en-US" dirty="0" smtClean="0"/>
              <a:t>Use a graph to solve the system of linear equations. Graphing Calculators</a:t>
            </a:r>
          </a:p>
          <a:p>
            <a:pPr marL="0" indent="0">
              <a:buNone/>
            </a:pPr>
            <a:r>
              <a:rPr lang="en-US" dirty="0" smtClean="0"/>
              <a:t>Y = 2x + 10</a:t>
            </a:r>
          </a:p>
          <a:p>
            <a:pPr marL="0" indent="0">
              <a:buNone/>
            </a:pPr>
            <a:r>
              <a:rPr lang="en-US" dirty="0" smtClean="0"/>
              <a:t>Y = -1/4x 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342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1002</TotalTime>
  <Words>317</Words>
  <Application>Microsoft Macintosh PowerPoint</Application>
  <PresentationFormat>Widescreen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Trebuchet MS</vt:lpstr>
      <vt:lpstr>Wingdings 3</vt:lpstr>
      <vt:lpstr>Arial</vt:lpstr>
      <vt:lpstr>Facet</vt:lpstr>
      <vt:lpstr>Systems of Linear Equations </vt:lpstr>
      <vt:lpstr>Agenda </vt:lpstr>
      <vt:lpstr>Objective</vt:lpstr>
      <vt:lpstr>Pre-Assessment 15 minutes</vt:lpstr>
      <vt:lpstr>Vocabulary</vt:lpstr>
      <vt:lpstr>Essential Understanding </vt:lpstr>
      <vt:lpstr>  Essential Question How can you use a graph to illustrate a solution to a system of linear equations?  </vt:lpstr>
      <vt:lpstr>Example 1 page 143</vt:lpstr>
      <vt:lpstr>Students Do</vt:lpstr>
      <vt:lpstr>Example 2</vt:lpstr>
      <vt:lpstr>Students Do</vt:lpstr>
      <vt:lpstr>Concept Summary</vt:lpstr>
      <vt:lpstr>Independent Assignment 30 minutes</vt:lpstr>
      <vt:lpstr>Thursday’s Agenda 1/18/18</vt:lpstr>
      <vt:lpstr>Understanding Check</vt:lpstr>
      <vt:lpstr>Friday’s Agenda 1/19/2018</vt:lpstr>
      <vt:lpstr>DOL</vt:lpstr>
    </vt:vector>
  </TitlesOfParts>
  <Company>St. Louis Public Schools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Linear Equations</dc:title>
  <dc:creator>Wiggins, Tameka</dc:creator>
  <cp:lastModifiedBy>Tameka Wiggins</cp:lastModifiedBy>
  <cp:revision>15</cp:revision>
  <dcterms:created xsi:type="dcterms:W3CDTF">2018-01-16T21:19:06Z</dcterms:created>
  <dcterms:modified xsi:type="dcterms:W3CDTF">2018-10-29T02:40:48Z</dcterms:modified>
</cp:coreProperties>
</file>